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75" r:id="rId5"/>
    <p:sldId id="271" r:id="rId6"/>
    <p:sldId id="268" r:id="rId7"/>
    <p:sldId id="267" r:id="rId8"/>
    <p:sldId id="273" r:id="rId9"/>
    <p:sldId id="261" r:id="rId10"/>
    <p:sldId id="262" r:id="rId11"/>
    <p:sldId id="266" r:id="rId12"/>
    <p:sldId id="269" r:id="rId13"/>
    <p:sldId id="274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41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0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030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84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34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714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80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43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6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54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0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15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60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71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2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43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FA086-4B12-4EC7-A1E3-75E5C19EF404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65A695-B6E5-4B60-935F-1FBB990123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5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D566AB2-85E3-4A37-A196-EEDFA4C402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" y="0"/>
            <a:ext cx="1218685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444B26-F23F-4A16-9FC4-244D4F1EC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4928871"/>
            <a:ext cx="10338209" cy="1646302"/>
          </a:xfrm>
        </p:spPr>
        <p:txBody>
          <a:bodyPr/>
          <a:lstStyle/>
          <a:p>
            <a:pPr algn="ctr"/>
            <a:r>
              <a:rPr lang="de-DE" sz="4800" b="1" dirty="0"/>
              <a:t>Mittelschule Wasserburg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DF4292-43A1-4DEF-8BFD-CBA99C8CF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17" y="152401"/>
            <a:ext cx="2959438" cy="1776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67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0B1E616-929B-446E-98EE-2A3AB5302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21" y="2230582"/>
            <a:ext cx="7880934" cy="4434899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2815399" cy="1690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0DE04A-AC7B-4C88-B428-CFC7A4821236}"/>
              </a:ext>
            </a:extLst>
          </p:cNvPr>
          <p:cNvSpPr txBox="1"/>
          <p:nvPr/>
        </p:nvSpPr>
        <p:spPr>
          <a:xfrm>
            <a:off x="4114800" y="546695"/>
            <a:ext cx="5648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Unser Technikraum</a:t>
            </a:r>
          </a:p>
          <a:p>
            <a:pPr algn="just"/>
            <a:endParaRPr lang="de-DE" dirty="0"/>
          </a:p>
          <a:p>
            <a:pPr algn="just"/>
            <a:endParaRPr lang="de-DE" dirty="0"/>
          </a:p>
          <a:p>
            <a:r>
              <a:rPr lang="de-DE" dirty="0"/>
              <a:t>Hier findet ab der 7.Klasse das berufsorientierende Wahlpflichtfach Technik statt. </a:t>
            </a:r>
          </a:p>
        </p:txBody>
      </p:sp>
    </p:spTree>
    <p:extLst>
      <p:ext uri="{BB962C8B-B14F-4D97-AF65-F5344CB8AC3E}">
        <p14:creationId xmlns:p14="http://schemas.microsoft.com/office/powerpoint/2010/main" val="310101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2815399" cy="1690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0DE04A-AC7B-4C88-B428-CFC7A4821236}"/>
              </a:ext>
            </a:extLst>
          </p:cNvPr>
          <p:cNvSpPr txBox="1"/>
          <p:nvPr/>
        </p:nvSpPr>
        <p:spPr>
          <a:xfrm>
            <a:off x="3948545" y="410911"/>
            <a:ext cx="5888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Unsere Schulküche</a:t>
            </a:r>
          </a:p>
          <a:p>
            <a:endParaRPr lang="de-DE" sz="2000" dirty="0"/>
          </a:p>
          <a:p>
            <a:pPr algn="just"/>
            <a:endParaRPr lang="de-DE" sz="1600" dirty="0"/>
          </a:p>
          <a:p>
            <a:r>
              <a:rPr lang="de-DE" dirty="0"/>
              <a:t>Ab der 7.Klasse findet in diesem Raum das berufs-orientierende Wahlpflichtfach Ernährung und Soziales statt.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C84256D-DBF5-4BB0-B36A-0AAC13D03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60" y="2257570"/>
            <a:ext cx="8156101" cy="4364902"/>
          </a:xfrm>
        </p:spPr>
      </p:pic>
    </p:spTree>
    <p:extLst>
      <p:ext uri="{BB962C8B-B14F-4D97-AF65-F5344CB8AC3E}">
        <p14:creationId xmlns:p14="http://schemas.microsoft.com/office/powerpoint/2010/main" val="347295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2815399" cy="1690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0DE04A-AC7B-4C88-B428-CFC7A4821236}"/>
              </a:ext>
            </a:extLst>
          </p:cNvPr>
          <p:cNvSpPr txBox="1"/>
          <p:nvPr/>
        </p:nvSpPr>
        <p:spPr>
          <a:xfrm>
            <a:off x="3505202" y="422326"/>
            <a:ext cx="59990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Unsere Schülerbücherei</a:t>
            </a:r>
          </a:p>
          <a:p>
            <a:pPr algn="just"/>
            <a:endParaRPr lang="de-DE" sz="2000" dirty="0"/>
          </a:p>
          <a:p>
            <a:pPr algn="just"/>
            <a:r>
              <a:rPr lang="de-DE" dirty="0"/>
              <a:t>Diese wird vom Elternbeirat unserer Schule organisiert und geleitet. Einmal in der Woche können hier Bücher ausgeliehen werden.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3648566-387F-4F26-8E6B-9D3ECCD7D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89" y="2138185"/>
            <a:ext cx="7827293" cy="4401160"/>
          </a:xfrm>
        </p:spPr>
      </p:pic>
    </p:spTree>
    <p:extLst>
      <p:ext uri="{BB962C8B-B14F-4D97-AF65-F5344CB8AC3E}">
        <p14:creationId xmlns:p14="http://schemas.microsoft.com/office/powerpoint/2010/main" val="3542329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2815399" cy="1690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0DE04A-AC7B-4C88-B428-CFC7A4821236}"/>
              </a:ext>
            </a:extLst>
          </p:cNvPr>
          <p:cNvSpPr txBox="1"/>
          <p:nvPr/>
        </p:nvSpPr>
        <p:spPr>
          <a:xfrm>
            <a:off x="3519055" y="326603"/>
            <a:ext cx="5943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OGTS (Offene Ganztagsschule) </a:t>
            </a:r>
          </a:p>
          <a:p>
            <a:pPr algn="just"/>
            <a:endParaRPr lang="de-DE" sz="2000" dirty="0"/>
          </a:p>
          <a:p>
            <a:pPr algn="just"/>
            <a:r>
              <a:rPr lang="de-DE" dirty="0"/>
              <a:t>Wenn du in die OGTS gehst, dann kannst du dort mittags essen und wirst nachmittags bei den Hausaufgaben betreut. Selbstverständlich bleibt auch Zeit zum Spielen!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4B092F0-1C11-4F9C-BCBF-EBF0D4402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006256"/>
            <a:ext cx="6091932" cy="3428160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4AD7B27-9176-4FF8-AEF8-918C81F0EB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55" y="2216728"/>
            <a:ext cx="5346831" cy="300643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3DEBA4B-B10E-47B6-BA43-5F347DCFB672}"/>
              </a:ext>
            </a:extLst>
          </p:cNvPr>
          <p:cNvSpPr txBox="1"/>
          <p:nvPr/>
        </p:nvSpPr>
        <p:spPr>
          <a:xfrm>
            <a:off x="697164" y="5505624"/>
            <a:ext cx="450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Betreuung erfolgt von 12:50 Uhr bis 16:00 Uhr.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8E79691-5B63-4AAC-978F-4CBF5629A7C9}"/>
              </a:ext>
            </a:extLst>
          </p:cNvPr>
          <p:cNvSpPr txBox="1"/>
          <p:nvPr/>
        </p:nvSpPr>
        <p:spPr>
          <a:xfrm>
            <a:off x="6048944" y="2268128"/>
            <a:ext cx="450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OGTS ist nur für Mittelschüler der 5.Klasse bis zur 9</a:t>
            </a:r>
            <a:r>
              <a:rPr lang="de-DE"/>
              <a:t>.Klasse.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26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2815399" cy="1690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0DE04A-AC7B-4C88-B428-CFC7A4821236}"/>
              </a:ext>
            </a:extLst>
          </p:cNvPr>
          <p:cNvSpPr txBox="1"/>
          <p:nvPr/>
        </p:nvSpPr>
        <p:spPr>
          <a:xfrm>
            <a:off x="3779520" y="369654"/>
            <a:ext cx="463295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                Verpflegung</a:t>
            </a:r>
          </a:p>
          <a:p>
            <a:endParaRPr lang="de-DE" dirty="0"/>
          </a:p>
          <a:p>
            <a:r>
              <a:rPr lang="de-DE" dirty="0"/>
              <a:t>Für Hungrige gibt es morgens vor dem Unterricht einen Pausenverkauf! Die Bäckerei Weindl aus </a:t>
            </a:r>
            <a:r>
              <a:rPr lang="de-DE" dirty="0" err="1"/>
              <a:t>Großkötz</a:t>
            </a:r>
            <a:r>
              <a:rPr lang="de-DE" dirty="0"/>
              <a:t> verkauft jeden Tag von 7:30 bis 7:50 Uhr leckere Backwaren.</a:t>
            </a:r>
          </a:p>
          <a:p>
            <a:pPr algn="just"/>
            <a:endParaRPr lang="de-DE" sz="2000" dirty="0"/>
          </a:p>
          <a:p>
            <a:pPr algn="just"/>
            <a:endParaRPr lang="de-DE" sz="20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B217077-406D-4CDD-8C33-8FC5F9EF4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88653" y="1968273"/>
            <a:ext cx="5591872" cy="3144218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E7BD38-7F33-4002-96AB-A4754C3EB1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40"/>
          <a:stretch/>
        </p:blipFill>
        <p:spPr>
          <a:xfrm>
            <a:off x="541031" y="2548436"/>
            <a:ext cx="5554968" cy="397705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AE27CC9-4064-4517-8457-9665151A06A8}"/>
              </a:ext>
            </a:extLst>
          </p:cNvPr>
          <p:cNvSpPr txBox="1"/>
          <p:nvPr/>
        </p:nvSpPr>
        <p:spPr>
          <a:xfrm>
            <a:off x="6236677" y="4304993"/>
            <a:ext cx="25556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de-DE" sz="1800" dirty="0"/>
          </a:p>
          <a:p>
            <a:r>
              <a:rPr lang="de-DE" sz="1800" dirty="0"/>
              <a:t>Falls du Durst hast, kannst du dir an unserem    Getränkeautomaten etwas holen.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04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5DCC26-CB1A-4FED-87E3-1E9FE699D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8394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Wir hoffen, dass du, lieber Schüler, liebe Schülerin, und Sie liebe Eltern und Erziehungsberechtigten sich hiermit einen kleinen Überblick über unsere Mittelschule in Wasserburg verschaffen konnten und möchten dich/Sie ermuntern, bei weiteren Fragen einfach Kontakt mit uns aufzunehmen. 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08221/1650</a:t>
            </a:r>
          </a:p>
          <a:p>
            <a:pPr marL="0" indent="0" algn="ctr">
              <a:buNone/>
            </a:pPr>
            <a:r>
              <a:rPr lang="de-DE" dirty="0"/>
              <a:t>verwaltung@gms-wasserburg.de</a:t>
            </a:r>
          </a:p>
          <a:p>
            <a:pPr marL="0" indent="0" algn="ctr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3541330" cy="212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usgewähltes Foto">
            <a:extLst>
              <a:ext uri="{FF2B5EF4-FFF2-40B4-BE49-F238E27FC236}">
                <a16:creationId xmlns:a16="http://schemas.microsoft.com/office/drawing/2014/main" id="{DE59D5EB-F6E0-4D89-AAC3-4F8C3B95B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62" t="2152" r="8023" b="9830"/>
          <a:stretch/>
        </p:blipFill>
        <p:spPr bwMode="auto">
          <a:xfrm>
            <a:off x="5658299" y="513471"/>
            <a:ext cx="3362420" cy="296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49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5DCC26-CB1A-4FED-87E3-1E9FE699D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579" y="295658"/>
            <a:ext cx="2672860" cy="11816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dirty="0"/>
              <a:t>Schulleitung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3541330" cy="212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0A70E01-7203-41E0-B533-463E92757F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23"/>
          <a:stretch/>
        </p:blipFill>
        <p:spPr>
          <a:xfrm>
            <a:off x="6096000" y="1824459"/>
            <a:ext cx="5733380" cy="35126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AD7DCB9-1782-4B7A-83E2-94DAD6F79A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235"/>
          <a:stretch/>
        </p:blipFill>
        <p:spPr>
          <a:xfrm>
            <a:off x="421072" y="3052538"/>
            <a:ext cx="5482801" cy="351264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2F94571-11C1-4C51-99EA-41657D8E07D3}"/>
              </a:ext>
            </a:extLst>
          </p:cNvPr>
          <p:cNvSpPr txBox="1"/>
          <p:nvPr/>
        </p:nvSpPr>
        <p:spPr>
          <a:xfrm>
            <a:off x="6745458" y="1395547"/>
            <a:ext cx="296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Unsere Rektorin Frau Vega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829B130-5FAF-4E28-A05D-56431B89578B}"/>
              </a:ext>
            </a:extLst>
          </p:cNvPr>
          <p:cNvSpPr txBox="1"/>
          <p:nvPr/>
        </p:nvSpPr>
        <p:spPr>
          <a:xfrm>
            <a:off x="5931879" y="6193010"/>
            <a:ext cx="352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Unsere Konrektorin Frau Horner</a:t>
            </a:r>
          </a:p>
        </p:txBody>
      </p:sp>
    </p:spTree>
    <p:extLst>
      <p:ext uri="{BB962C8B-B14F-4D97-AF65-F5344CB8AC3E}">
        <p14:creationId xmlns:p14="http://schemas.microsoft.com/office/powerpoint/2010/main" val="145559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5DCC26-CB1A-4FED-87E3-1E9FE699D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573" y="332510"/>
            <a:ext cx="4821381" cy="2608359"/>
          </a:xfrm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sz="2400" dirty="0"/>
              <a:t>Sekretariat und Hausmeister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3541330" cy="212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1C20EC7-058C-4CAD-B4B0-5F1FDDFE65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918" y="2521281"/>
            <a:ext cx="6279365" cy="353078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21D5C7D-0FFF-4553-928A-A5B1618CF8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4" t="11616" r="33129" b="9956"/>
          <a:stretch/>
        </p:blipFill>
        <p:spPr>
          <a:xfrm rot="5400000">
            <a:off x="1084799" y="3297044"/>
            <a:ext cx="2966364" cy="349052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43CF05F-6C30-4BA8-B3AC-F32B49AFF2DD}"/>
              </a:ext>
            </a:extLst>
          </p:cNvPr>
          <p:cNvSpPr txBox="1"/>
          <p:nvPr/>
        </p:nvSpPr>
        <p:spPr>
          <a:xfrm>
            <a:off x="5458264" y="2089252"/>
            <a:ext cx="44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ist unsere Sekretärin Frau Großert</a:t>
            </a:r>
          </a:p>
        </p:txBody>
      </p:sp>
    </p:spTree>
    <p:extLst>
      <p:ext uri="{BB962C8B-B14F-4D97-AF65-F5344CB8AC3E}">
        <p14:creationId xmlns:p14="http://schemas.microsoft.com/office/powerpoint/2010/main" val="404138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E922FEE-5E9D-4124-836D-0D2B3F0C23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162" y="2114076"/>
            <a:ext cx="8128781" cy="457068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5DCC26-CB1A-4FED-87E3-1E9FE699D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371" y="308297"/>
            <a:ext cx="3683651" cy="1060913"/>
          </a:xfrm>
        </p:spPr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sz="2400" dirty="0"/>
              <a:t>Jugendsozialarbeit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3541330" cy="21260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230C663-29FE-4899-969B-EE2DE5C85BCA}"/>
              </a:ext>
            </a:extLst>
          </p:cNvPr>
          <p:cNvSpPr txBox="1"/>
          <p:nvPr/>
        </p:nvSpPr>
        <p:spPr>
          <a:xfrm>
            <a:off x="707595" y="4316263"/>
            <a:ext cx="2968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Problemen aller Art steht dir stets unsere Jugendsozialarbeiterin </a:t>
            </a:r>
            <a:r>
              <a:rPr lang="de-DE" b="1" dirty="0"/>
              <a:t>Frau</a:t>
            </a:r>
            <a:r>
              <a:rPr lang="de-DE" dirty="0"/>
              <a:t> </a:t>
            </a:r>
            <a:r>
              <a:rPr lang="de-DE" b="1" dirty="0"/>
              <a:t>Abel</a:t>
            </a:r>
            <a:r>
              <a:rPr lang="de-DE" dirty="0"/>
              <a:t> zur Verfügung, um dich zu beraten, zu unterstützen oder auch mal zu trösten.</a:t>
            </a:r>
          </a:p>
        </p:txBody>
      </p:sp>
    </p:spTree>
    <p:extLst>
      <p:ext uri="{BB962C8B-B14F-4D97-AF65-F5344CB8AC3E}">
        <p14:creationId xmlns:p14="http://schemas.microsoft.com/office/powerpoint/2010/main" val="1236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2815399" cy="1690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0DE04A-AC7B-4C88-B428-CFC7A4821236}"/>
              </a:ext>
            </a:extLst>
          </p:cNvPr>
          <p:cNvSpPr txBox="1"/>
          <p:nvPr/>
        </p:nvSpPr>
        <p:spPr>
          <a:xfrm>
            <a:off x="4114800" y="546695"/>
            <a:ext cx="523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Unser Pausenhof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25F5737-D533-470D-8365-D1B2ED09E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07"/>
          <a:stretch/>
        </p:blipFill>
        <p:spPr>
          <a:xfrm>
            <a:off x="4114800" y="1177637"/>
            <a:ext cx="7298867" cy="3368819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8119B43-0FA4-4CAA-860F-28CEC9FB96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7"/>
          <a:stretch/>
        </p:blipFill>
        <p:spPr>
          <a:xfrm>
            <a:off x="1054205" y="3782292"/>
            <a:ext cx="6640823" cy="289072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94E1F32-07E7-43B3-87B4-B95170FB4DD8}"/>
              </a:ext>
            </a:extLst>
          </p:cNvPr>
          <p:cNvSpPr txBox="1"/>
          <p:nvPr/>
        </p:nvSpPr>
        <p:spPr>
          <a:xfrm>
            <a:off x="1054205" y="3301939"/>
            <a:ext cx="281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Fahrradparkplatz</a:t>
            </a:r>
          </a:p>
        </p:txBody>
      </p:sp>
    </p:spTree>
    <p:extLst>
      <p:ext uri="{BB962C8B-B14F-4D97-AF65-F5344CB8AC3E}">
        <p14:creationId xmlns:p14="http://schemas.microsoft.com/office/powerpoint/2010/main" val="45442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2815399" cy="1690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0DE04A-AC7B-4C88-B428-CFC7A4821236}"/>
              </a:ext>
            </a:extLst>
          </p:cNvPr>
          <p:cNvSpPr txBox="1"/>
          <p:nvPr/>
        </p:nvSpPr>
        <p:spPr>
          <a:xfrm>
            <a:off x="4114800" y="546695"/>
            <a:ext cx="523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Unser 2.Pausenhof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5810606-F56B-4CD3-B8DD-7605C599D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8"/>
          <a:stretch/>
        </p:blipFill>
        <p:spPr>
          <a:xfrm>
            <a:off x="5476909" y="1302328"/>
            <a:ext cx="6294019" cy="3881437"/>
          </a:xfr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1D9CF43-69FB-4D9A-89B9-B00F9DBA99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61"/>
          <a:stretch/>
        </p:blipFill>
        <p:spPr>
          <a:xfrm>
            <a:off x="759138" y="2484684"/>
            <a:ext cx="5544680" cy="38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2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2815399" cy="1690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0DE04A-AC7B-4C88-B428-CFC7A4821236}"/>
              </a:ext>
            </a:extLst>
          </p:cNvPr>
          <p:cNvSpPr txBox="1"/>
          <p:nvPr/>
        </p:nvSpPr>
        <p:spPr>
          <a:xfrm>
            <a:off x="4114800" y="546695"/>
            <a:ext cx="52370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Sporthalle</a:t>
            </a:r>
          </a:p>
          <a:p>
            <a:pPr algn="just"/>
            <a:endParaRPr lang="de-DE" sz="2000" dirty="0"/>
          </a:p>
          <a:p>
            <a:pPr algn="just"/>
            <a:endParaRPr lang="de-DE" sz="2000" dirty="0"/>
          </a:p>
          <a:p>
            <a:pPr algn="just"/>
            <a:r>
              <a:rPr lang="de-DE" dirty="0"/>
              <a:t>Hier findet unser Sportunterricht statt.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B94C60A-261F-46E8-BBB8-63915BA6D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53" y="2160588"/>
            <a:ext cx="9646636" cy="4364902"/>
          </a:xfrm>
        </p:spPr>
      </p:pic>
    </p:spTree>
    <p:extLst>
      <p:ext uri="{BB962C8B-B14F-4D97-AF65-F5344CB8AC3E}">
        <p14:creationId xmlns:p14="http://schemas.microsoft.com/office/powerpoint/2010/main" val="257691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8A44A85-F7C9-43D9-8D1C-79D6FDFD178C}"/>
              </a:ext>
            </a:extLst>
          </p:cNvPr>
          <p:cNvSpPr txBox="1"/>
          <p:nvPr/>
        </p:nvSpPr>
        <p:spPr>
          <a:xfrm>
            <a:off x="4405745" y="1465893"/>
            <a:ext cx="537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Klassenzimmer besitzen interaktive Tafeln mit Internetzugang und eine Dokumentenkamera.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2815399" cy="1690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0DE04A-AC7B-4C88-B428-CFC7A4821236}"/>
              </a:ext>
            </a:extLst>
          </p:cNvPr>
          <p:cNvSpPr txBox="1"/>
          <p:nvPr/>
        </p:nvSpPr>
        <p:spPr>
          <a:xfrm>
            <a:off x="891407" y="2482143"/>
            <a:ext cx="2639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Klassenzimmer</a:t>
            </a:r>
          </a:p>
          <a:p>
            <a:pPr algn="just"/>
            <a:endParaRPr lang="de-DE" sz="2000" dirty="0"/>
          </a:p>
          <a:p>
            <a:pPr algn="just"/>
            <a:endParaRPr lang="de-DE" sz="16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161F575-545B-4D91-88D9-6C916FD8F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35" y="3329348"/>
            <a:ext cx="5697508" cy="3206202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5146A46-75E4-4382-BE55-06752D8DED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130" y="3262479"/>
            <a:ext cx="5816335" cy="327307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14E574-DEC2-4777-8AE7-62D245AFFB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426" y="315638"/>
            <a:ext cx="6067218" cy="34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BEF3CA6-9241-44BC-8E1A-483B4403F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663" y="2234666"/>
            <a:ext cx="7203366" cy="4290824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229E3F2-8BFE-43F5-A072-34CA2BD13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72" y="332510"/>
            <a:ext cx="2793183" cy="16769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92C615E-2A40-46CA-8845-A38A52CF1A40}"/>
              </a:ext>
            </a:extLst>
          </p:cNvPr>
          <p:cNvSpPr txBox="1"/>
          <p:nvPr/>
        </p:nvSpPr>
        <p:spPr>
          <a:xfrm>
            <a:off x="3464791" y="332510"/>
            <a:ext cx="61641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Unser Informatikraum</a:t>
            </a:r>
          </a:p>
          <a:p>
            <a:pPr algn="just"/>
            <a:endParaRPr lang="de-DE" dirty="0"/>
          </a:p>
          <a:p>
            <a:pPr algn="just"/>
            <a:r>
              <a:rPr lang="de-DE" dirty="0"/>
              <a:t>Die Fächer Tastschreiben und Informatik finden in diesem Raum statt. Zusätzlich wird der Raum regelmäßig auch für andere Fächer genutzt, in denen eine </a:t>
            </a:r>
            <a:r>
              <a:rPr lang="de-DE" dirty="0" err="1"/>
              <a:t>Powerpoint</a:t>
            </a:r>
            <a:r>
              <a:rPr lang="de-DE" dirty="0"/>
              <a:t>-Präsentation oder ein Referat vorbereitet werden muss.</a:t>
            </a:r>
          </a:p>
        </p:txBody>
      </p:sp>
    </p:spTree>
    <p:extLst>
      <p:ext uri="{BB962C8B-B14F-4D97-AF65-F5344CB8AC3E}">
        <p14:creationId xmlns:p14="http://schemas.microsoft.com/office/powerpoint/2010/main" val="15002069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319</Words>
  <Application>Microsoft Office PowerPoint</Application>
  <PresentationFormat>Breitbild</PresentationFormat>
  <Paragraphs>52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Facette</vt:lpstr>
      <vt:lpstr>Mittelschule Wasserburg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ist die Mittelschule Wasserburg</dc:title>
  <dc:creator>Schule</dc:creator>
  <cp:lastModifiedBy>Bernhard</cp:lastModifiedBy>
  <cp:revision>13</cp:revision>
  <dcterms:created xsi:type="dcterms:W3CDTF">2022-03-28T19:33:47Z</dcterms:created>
  <dcterms:modified xsi:type="dcterms:W3CDTF">2022-04-08T10:39:58Z</dcterms:modified>
</cp:coreProperties>
</file>